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25"/>
    <p:restoredTop sz="94671"/>
  </p:normalViewPr>
  <p:slideViewPr>
    <p:cSldViewPr snapToGrid="0" snapToObjects="1">
      <p:cViewPr varScale="1">
        <p:scale>
          <a:sx n="110" d="100"/>
          <a:sy n="110" d="100"/>
        </p:scale>
        <p:origin x="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5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3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0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9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7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9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3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9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41FB2-0724-C446-9044-652E2CCF048D}" type="datetimeFigureOut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6E1A7-FFB4-5840-8554-D3103ED3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1361358"/>
            <a:ext cx="8137525" cy="4125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67000" y="5867400"/>
            <a:ext cx="7010400" cy="40011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vi-VN" sz="2000" b="1" dirty="0"/>
              <a:t>Update</a:t>
            </a:r>
            <a:r>
              <a:rPr lang="en-US" sz="2000" b="1" dirty="0"/>
              <a:t> &amp; Standardize</a:t>
            </a:r>
            <a:r>
              <a:rPr lang="vi-VN" sz="2000" b="1" dirty="0"/>
              <a:t> </a:t>
            </a:r>
            <a:r>
              <a:rPr lang="vi-VN" sz="2000" b="1" dirty="0"/>
              <a:t>9-box </a:t>
            </a:r>
            <a:r>
              <a:rPr lang="vi-VN" sz="2000" b="1" dirty="0"/>
              <a:t>tool</a:t>
            </a:r>
            <a:r>
              <a:rPr lang="en-US" sz="2000" b="1" dirty="0"/>
              <a:t> (CPA level) </a:t>
            </a:r>
            <a:endParaRPr lang="en-US" sz="20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657601" y="304800"/>
            <a:ext cx="6713501" cy="6279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 defTabSz="911013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chemeClr val="accent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3. Plan &amp; Deliver Rotation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Nov 16 – Dec 16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93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3. Plan &amp; Deliver Rotation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Nov 16 – Dec 16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447801"/>
            <a:ext cx="7212013" cy="42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62200" y="6041043"/>
            <a:ext cx="7467600" cy="40011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Re-calculate stock policy for </a:t>
            </a:r>
            <a:r>
              <a:rPr lang="en-US" sz="2000" b="1" dirty="0"/>
              <a:t>FG &amp; Raw Material</a:t>
            </a:r>
          </a:p>
        </p:txBody>
      </p:sp>
    </p:spTree>
    <p:extLst>
      <p:ext uri="{BB962C8B-B14F-4D97-AF65-F5344CB8AC3E}">
        <p14:creationId xmlns:p14="http://schemas.microsoft.com/office/powerpoint/2010/main" val="11513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Plan &amp; Deliver Rotation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Nov 16 – Dec 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5943601"/>
            <a:ext cx="7010400" cy="646331"/>
          </a:xfr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Create a How-to : “FCV </a:t>
            </a:r>
            <a:r>
              <a:rPr lang="en-US" sz="2000" b="1" dirty="0"/>
              <a:t>Stock </a:t>
            </a:r>
            <a:r>
              <a:rPr lang="en-US" sz="2000" b="1" dirty="0"/>
              <a:t>Calculation” and “9 </a:t>
            </a:r>
            <a:r>
              <a:rPr lang="en-US" sz="2000" b="1" dirty="0"/>
              <a:t>Box Tools Manual</a:t>
            </a:r>
            <a:r>
              <a:rPr lang="en-US" sz="2000" b="1" dirty="0"/>
              <a:t>”</a:t>
            </a:r>
            <a:endParaRPr lang="en-US" sz="2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47801"/>
            <a:ext cx="8049924" cy="425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31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Macintosh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Verdana</vt:lpstr>
      <vt:lpstr>Arial</vt:lpstr>
      <vt:lpstr>Office Theme</vt:lpstr>
      <vt:lpstr>PowerPoint Presentation</vt:lpstr>
      <vt:lpstr>3. Plan &amp; Deliver Rotation Nov 16 – Dec 16</vt:lpstr>
      <vt:lpstr>3. Plan &amp; Deliver Rotation Nov 16 – Dec 16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2018-03-24T06:10:04Z</dcterms:created>
  <dcterms:modified xsi:type="dcterms:W3CDTF">2018-03-24T06:10:24Z</dcterms:modified>
</cp:coreProperties>
</file>